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2024-09-09(Monday)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2024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추계학술발표회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196</cp:revision>
  <dcterms:created xsi:type="dcterms:W3CDTF">2015-06-10T00:41:40Z</dcterms:created>
  <dcterms:modified xsi:type="dcterms:W3CDTF">2024-09-09T07:25:15Z</dcterms:modified>
  <cp:version/>
</cp:coreProperties>
</file>