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73" r:id="rId1"/>
  </p:sldMasterIdLst>
  <p:notesMasterIdLst>
    <p:notesMasterId r:id="rId2"/>
  </p:notesMasterIdLst>
  <p:sldIdLst>
    <p:sldId id="258" r:id="rId3"/>
  </p:sldIdLst>
  <p:sldSz cx="32404050" cy="43205400"/>
  <p:notesSz cx="6797675" cy="9928225"/>
  <p:defaultTextStyle>
    <a:defPPr>
      <a:defRPr lang="ko-KR"/>
    </a:defPPr>
    <a:lvl1pPr marL="0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1376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27541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4130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25507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06884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882619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696387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510158" algn="l" defTabSz="3627541" rtl="0" eaLnBrk="1" latinLnBrk="1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9286" autoAdjust="0"/>
    <p:restoredTop sz="96670" autoAdjust="0"/>
  </p:normalViewPr>
  <p:slideViewPr>
    <p:cSldViewPr snapToGrid="0">
      <p:cViewPr varScale="1">
        <p:scale>
          <a:sx n="18" d="100"/>
          <a:sy n="18" d="100"/>
        </p:scale>
        <p:origin x="3342" y="54"/>
      </p:cViewPr>
      <p:guideLst>
        <p:guide orient="horz" pos="13381"/>
        <p:guide orient="horz" pos="13608"/>
        <p:guide pos="9526"/>
        <p:guide pos="10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42111647-228E-408F-8797-48B6494547D1}" type="datetime1">
              <a:rPr lang="ko-KR" altLang="en-US"/>
              <a:pPr lvl="0">
                <a:defRPr/>
              </a:pPr>
              <a:t>2021-10-27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77715F3B-9B97-456D-AE22-17707CD1E2D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62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255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882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45101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81375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1764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53924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90199" algn="l" defTabSz="872551" rtl="0" eaLnBrk="1" latinLnBrk="1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77715F3B-9B97-456D-AE22-17707CD1E2D3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304" y="7070890"/>
            <a:ext cx="27543443" cy="15041880"/>
          </a:xfrm>
        </p:spPr>
        <p:txBody>
          <a:bodyPr anchor="b"/>
          <a:lstStyle>
            <a:lvl1pPr algn="ctr"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509" y="22692842"/>
            <a:ext cx="24303037" cy="10431301"/>
          </a:xfrm>
        </p:spPr>
        <p:txBody>
          <a:bodyPr/>
          <a:lstStyle>
            <a:lvl1pPr marL="0" indent="0" algn="ctr">
              <a:buNone/>
              <a:defRPr sz="8100"/>
            </a:lvl1pPr>
            <a:lvl2pPr marL="1545810" indent="0" algn="ctr">
              <a:buNone/>
              <a:defRPr sz="6800"/>
            </a:lvl2pPr>
            <a:lvl3pPr marL="3091620" indent="0" algn="ctr">
              <a:buNone/>
              <a:defRPr sz="6100"/>
            </a:lvl3pPr>
            <a:lvl4pPr marL="4637429" indent="0" algn="ctr">
              <a:buNone/>
              <a:defRPr sz="5400"/>
            </a:lvl4pPr>
            <a:lvl5pPr marL="6183237" indent="0" algn="ctr">
              <a:buNone/>
              <a:defRPr sz="5400"/>
            </a:lvl5pPr>
            <a:lvl6pPr marL="7729049" indent="0" algn="ctr">
              <a:buNone/>
              <a:defRPr sz="5400"/>
            </a:lvl6pPr>
            <a:lvl7pPr marL="9274859" indent="0" algn="ctr">
              <a:buNone/>
              <a:defRPr sz="5400"/>
            </a:lvl7pPr>
            <a:lvl8pPr marL="10820667" indent="0" algn="ctr">
              <a:buNone/>
              <a:defRPr sz="5400"/>
            </a:lvl8pPr>
            <a:lvl9pPr marL="12366478" indent="0" algn="ctr">
              <a:buNone/>
              <a:defRPr sz="54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76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962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9150" y="2300288"/>
            <a:ext cx="6987123" cy="3661457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783" y="2300288"/>
            <a:ext cx="20556319" cy="3661457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07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65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906" y="10771359"/>
            <a:ext cx="27948493" cy="17972244"/>
          </a:xfrm>
        </p:spPr>
        <p:txBody>
          <a:bodyPr anchor="b"/>
          <a:lstStyle>
            <a:lvl1pPr>
              <a:defRPr sz="20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906" y="28913630"/>
            <a:ext cx="27948493" cy="9451178"/>
          </a:xfrm>
        </p:spPr>
        <p:txBody>
          <a:bodyPr/>
          <a:lstStyle>
            <a:lvl1pPr marL="0" indent="0">
              <a:buNone/>
              <a:defRPr sz="8100">
                <a:solidFill>
                  <a:schemeClr val="tx1"/>
                </a:solidFill>
              </a:defRPr>
            </a:lvl1pPr>
            <a:lvl2pPr marL="154581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2pPr>
            <a:lvl3pPr marL="309162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463742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18323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772904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9274859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0820667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236647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0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782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4554" y="11501438"/>
            <a:ext cx="13771720" cy="2741342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129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300297"/>
            <a:ext cx="27948493" cy="835104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2004" y="10591330"/>
            <a:ext cx="13708429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2004" y="15781976"/>
            <a:ext cx="13708429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4556" y="10591330"/>
            <a:ext cx="13775942" cy="5190646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5810" indent="0">
              <a:buNone/>
              <a:defRPr sz="6800" b="1"/>
            </a:lvl2pPr>
            <a:lvl3pPr marL="3091620" indent="0">
              <a:buNone/>
              <a:defRPr sz="6100" b="1"/>
            </a:lvl3pPr>
            <a:lvl4pPr marL="4637429" indent="0">
              <a:buNone/>
              <a:defRPr sz="5400" b="1"/>
            </a:lvl4pPr>
            <a:lvl5pPr marL="6183237" indent="0">
              <a:buNone/>
              <a:defRPr sz="5400" b="1"/>
            </a:lvl5pPr>
            <a:lvl6pPr marL="7729049" indent="0">
              <a:buNone/>
              <a:defRPr sz="5400" b="1"/>
            </a:lvl6pPr>
            <a:lvl7pPr marL="9274859" indent="0">
              <a:buNone/>
              <a:defRPr sz="5400" b="1"/>
            </a:lvl7pPr>
            <a:lvl8pPr marL="10820667" indent="0">
              <a:buNone/>
              <a:defRPr sz="5400" b="1"/>
            </a:lvl8pPr>
            <a:lvl9pPr marL="12366478" indent="0">
              <a:buNone/>
              <a:defRPr sz="5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4556" y="15781976"/>
            <a:ext cx="13775942" cy="2321290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90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69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083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5941" y="6220787"/>
            <a:ext cx="16404551" cy="30703838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23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999" y="2880361"/>
            <a:ext cx="10451150" cy="10081260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5941" y="6220787"/>
            <a:ext cx="16404551" cy="30703838"/>
          </a:xfrm>
        </p:spPr>
        <p:txBody>
          <a:bodyPr anchor="t"/>
          <a:lstStyle>
            <a:lvl1pPr marL="0" indent="0">
              <a:buNone/>
              <a:defRPr sz="10800"/>
            </a:lvl1pPr>
            <a:lvl2pPr marL="1545810" indent="0">
              <a:buNone/>
              <a:defRPr sz="9500"/>
            </a:lvl2pPr>
            <a:lvl3pPr marL="3091620" indent="0">
              <a:buNone/>
              <a:defRPr sz="8100"/>
            </a:lvl3pPr>
            <a:lvl4pPr marL="4637429" indent="0">
              <a:buNone/>
              <a:defRPr sz="6800"/>
            </a:lvl4pPr>
            <a:lvl5pPr marL="6183237" indent="0">
              <a:buNone/>
              <a:defRPr sz="6800"/>
            </a:lvl5pPr>
            <a:lvl6pPr marL="7729049" indent="0">
              <a:buNone/>
              <a:defRPr sz="6800"/>
            </a:lvl6pPr>
            <a:lvl7pPr marL="9274859" indent="0">
              <a:buNone/>
              <a:defRPr sz="6800"/>
            </a:lvl7pPr>
            <a:lvl8pPr marL="10820667" indent="0">
              <a:buNone/>
              <a:defRPr sz="6800"/>
            </a:lvl8pPr>
            <a:lvl9pPr marL="12366478" indent="0">
              <a:buNone/>
              <a:defRPr sz="68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999" y="12961623"/>
            <a:ext cx="10451150" cy="24013005"/>
          </a:xfrm>
        </p:spPr>
        <p:txBody>
          <a:bodyPr/>
          <a:lstStyle>
            <a:lvl1pPr marL="0" indent="0">
              <a:buNone/>
              <a:defRPr sz="5400"/>
            </a:lvl1pPr>
            <a:lvl2pPr marL="1545810" indent="0">
              <a:buNone/>
              <a:defRPr sz="4800"/>
            </a:lvl2pPr>
            <a:lvl3pPr marL="3091620" indent="0">
              <a:buNone/>
              <a:defRPr sz="4100"/>
            </a:lvl3pPr>
            <a:lvl4pPr marL="4637429" indent="0">
              <a:buNone/>
              <a:defRPr sz="3400"/>
            </a:lvl4pPr>
            <a:lvl5pPr marL="6183237" indent="0">
              <a:buNone/>
              <a:defRPr sz="3400"/>
            </a:lvl5pPr>
            <a:lvl6pPr marL="7729049" indent="0">
              <a:buNone/>
              <a:defRPr sz="3400"/>
            </a:lvl6pPr>
            <a:lvl7pPr marL="9274859" indent="0">
              <a:buNone/>
              <a:defRPr sz="3400"/>
            </a:lvl7pPr>
            <a:lvl8pPr marL="10820667" indent="0">
              <a:buNone/>
              <a:defRPr sz="3400"/>
            </a:lvl8pPr>
            <a:lvl9pPr marL="12366478" indent="0">
              <a:buNone/>
              <a:defRPr sz="3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82558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781" y="2300297"/>
            <a:ext cx="27948493" cy="8351047"/>
          </a:xfrm>
          <a:prstGeom prst="rect">
            <a:avLst/>
          </a:prstGeom>
        </p:spPr>
        <p:txBody>
          <a:bodyPr vert="horz" lIns="87256" tIns="43627" rIns="87256" bIns="43627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781" y="11501438"/>
            <a:ext cx="27948493" cy="27413429"/>
          </a:xfrm>
          <a:prstGeom prst="rect">
            <a:avLst/>
          </a:prstGeom>
        </p:spPr>
        <p:txBody>
          <a:bodyPr vert="horz" lIns="87256" tIns="43627" rIns="87256" bIns="4362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779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9C43-3BA5-4761-95D0-352A8CFA82CA}" type="datetimeFigureOut">
              <a:rPr lang="ko-KR" altLang="en-US" smtClean="0"/>
              <a:pPr/>
              <a:t>2020-10-19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3844" y="40045014"/>
            <a:ext cx="10936367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5363" y="40045014"/>
            <a:ext cx="7290911" cy="2300288"/>
          </a:xfrm>
          <a:prstGeom prst="rect">
            <a:avLst/>
          </a:prstGeom>
        </p:spPr>
        <p:txBody>
          <a:bodyPr vert="horz" lIns="87256" tIns="43627" rIns="87256" bIns="43627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3DC2-3C86-4BCE-8BD4-735D1ED56A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81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91620" rtl="0" eaLnBrk="1" latinLnBrk="1" hangingPunct="1">
        <a:lnSpc>
          <a:spcPct val="90000"/>
        </a:lnSpc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2905" indent="-772905" algn="l" defTabSz="3091620" rtl="0" eaLnBrk="1" latinLnBrk="1" hangingPunct="1">
        <a:lnSpc>
          <a:spcPct val="90000"/>
        </a:lnSpc>
        <a:spcBef>
          <a:spcPts val="338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71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52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033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956144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850195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1004776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1593572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3139383" indent="-772905" algn="l" defTabSz="3091620" rtl="0" eaLnBrk="1" latinLnBrk="1" hangingPunct="1">
        <a:lnSpc>
          <a:spcPct val="90000"/>
        </a:lnSpc>
        <a:spcBef>
          <a:spcPts val="1691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581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91620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3742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8323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2904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74859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0667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66478" algn="l" defTabSz="3091620" rtl="0" eaLnBrk="1" latinLnBrk="1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1.xml"  /><Relationship Id="rId3" Type="http://schemas.openxmlformats.org/officeDocument/2006/relationships/image" Target="../media/image1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-1" y="3175"/>
            <a:ext cx="32433356" cy="43236000"/>
          </a:xfrm>
          <a:prstGeom prst="rect">
            <a:avLst/>
          </a:prstGeom>
          <a:noFill/>
          <a:ln w="9525">
            <a:noFill/>
            <a:miter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16450" y="3276247"/>
            <a:ext cx="18506056" cy="2316445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lvl="0"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제목을 입력하세요</a:t>
            </a:r>
            <a:r>
              <a:rPr lang="en-US" altLang="ko-KR" b="1">
                <a:solidFill>
                  <a:schemeClr val="bg1"/>
                </a:solidFill>
                <a:latin typeface="맑은 고딕"/>
                <a:ea typeface="맑은 고딕"/>
              </a:rPr>
              <a:t>.</a:t>
            </a:r>
            <a:endParaRPr lang="ko-KR" altLang="en-US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03612" y="7847729"/>
            <a:ext cx="14595043" cy="1686670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ko-KR" altLang="en-US" sz="4000" b="1">
                <a:latin typeface="맑은 고딕"/>
                <a:ea typeface="맑은 고딕"/>
              </a:rPr>
              <a:t>저자명 </a:t>
            </a:r>
            <a:r>
              <a:rPr lang="en-US" altLang="ko-KR" sz="4000" b="1">
                <a:latin typeface="맑은 고딕"/>
                <a:ea typeface="맑은 고딕"/>
              </a:rPr>
              <a:t>: </a:t>
            </a:r>
            <a:r>
              <a:rPr lang="ko-KR" altLang="en-US" sz="4000" b="1">
                <a:latin typeface="맑은 고딕"/>
                <a:ea typeface="맑은 고딕"/>
              </a:rPr>
              <a:t>홍길동</a:t>
            </a:r>
            <a:r>
              <a:rPr lang="en-US" altLang="ko-KR" sz="4000" b="1">
                <a:latin typeface="맑은 고딕"/>
                <a:ea typeface="맑은 고딕"/>
              </a:rPr>
              <a:t>, </a:t>
            </a:r>
            <a:r>
              <a:rPr lang="ko-KR" altLang="en-US" sz="4000" b="1">
                <a:latin typeface="맑은 고딕"/>
                <a:ea typeface="맑은 고딕"/>
              </a:rPr>
              <a:t>김이박</a:t>
            </a:r>
            <a:endParaRPr lang="ko-KR" altLang="en-US" sz="4000" b="1">
              <a:latin typeface="맑은 고딕"/>
              <a:ea typeface="맑은 고딕"/>
            </a:endParaRPr>
          </a:p>
          <a:p>
            <a:pPr>
              <a:lnSpc>
                <a:spcPct val="120000"/>
              </a:lnSpc>
              <a:defRPr/>
            </a:pPr>
            <a:r>
              <a:rPr lang="ko-KR" altLang="en-US" sz="4000" b="1">
                <a:latin typeface="맑은 고딕"/>
                <a:ea typeface="맑은 고딕"/>
              </a:rPr>
              <a:t>소   속 </a:t>
            </a:r>
            <a:r>
              <a:rPr lang="en-US" altLang="ko-KR" sz="4000" b="1">
                <a:latin typeface="맑은 고딕"/>
                <a:ea typeface="맑은 고딕"/>
              </a:rPr>
              <a:t>: </a:t>
            </a:r>
            <a:r>
              <a:rPr lang="ko-KR" altLang="en-US" sz="4000">
                <a:latin typeface="맑은 고딕"/>
                <a:ea typeface="맑은 고딕"/>
              </a:rPr>
              <a:t>한국연구원</a:t>
            </a:r>
            <a:endParaRPr lang="ko-KR" altLang="en-US" sz="4000">
              <a:latin typeface="맑은 고딕"/>
              <a:ea typeface="맑은 고딕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0769" y="16004550"/>
            <a:ext cx="24914768" cy="5616624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lvl="0">
              <a:defRPr/>
            </a:pPr>
            <a:r>
              <a:rPr lang="ko-KR" altLang="en-US" sz="3600">
                <a:latin typeface="맑은 고딕"/>
                <a:ea typeface="맑은 고딕"/>
              </a:rPr>
              <a:t>서론</a:t>
            </a:r>
            <a:r>
              <a:rPr lang="en-US" altLang="ko-KR" sz="3600">
                <a:latin typeface="맑은 고딕"/>
                <a:ea typeface="맑은 고딕"/>
              </a:rPr>
              <a:t>, </a:t>
            </a:r>
            <a:r>
              <a:rPr lang="ko-KR" altLang="en-US" sz="3600">
                <a:latin typeface="맑은 고딕"/>
                <a:ea typeface="맑은 고딕"/>
              </a:rPr>
              <a:t>본론</a:t>
            </a:r>
            <a:r>
              <a:rPr lang="en-US" altLang="ko-KR" sz="3600">
                <a:latin typeface="맑은 고딕"/>
                <a:ea typeface="맑은 고딕"/>
              </a:rPr>
              <a:t>, </a:t>
            </a:r>
            <a:r>
              <a:rPr lang="ko-KR" altLang="en-US" sz="3600">
                <a:latin typeface="맑은 고딕"/>
                <a:ea typeface="맑은 고딕"/>
              </a:rPr>
              <a:t>결론 내용을 기술해 주세요</a:t>
            </a:r>
            <a:r>
              <a:rPr lang="en-US" altLang="ko-KR" sz="3600">
                <a:latin typeface="맑은 고딕"/>
                <a:ea typeface="맑은 고딕"/>
              </a:rPr>
              <a:t>.</a:t>
            </a:r>
            <a:endParaRPr lang="en-US" altLang="ko-KR" sz="3600">
              <a:latin typeface="맑은 고딕"/>
              <a:ea typeface="맑은 고딕"/>
            </a:endParaRPr>
          </a:p>
          <a:p>
            <a:pPr lvl="0">
              <a:defRPr/>
            </a:pPr>
            <a:endParaRPr lang="en-US" altLang="ko-KR" sz="3600">
              <a:latin typeface="맑은 고딕"/>
              <a:ea typeface="맑은 고딕"/>
            </a:endParaRPr>
          </a:p>
          <a:p>
            <a:pPr lvl="0">
              <a:defRPr/>
            </a:pPr>
            <a:r>
              <a:rPr lang="ko-KR" altLang="en-US" sz="3600">
                <a:latin typeface="맑은 고딕"/>
                <a:ea typeface="맑은 고딕"/>
              </a:rPr>
              <a:t>연구내용</a:t>
            </a:r>
            <a:r>
              <a:rPr lang="en-US" altLang="ko-KR" sz="3600">
                <a:latin typeface="맑은 고딕"/>
                <a:ea typeface="맑은 고딕"/>
              </a:rPr>
              <a:t>, </a:t>
            </a:r>
            <a:r>
              <a:rPr lang="ko-KR" altLang="en-US" sz="3600">
                <a:latin typeface="맑은 고딕"/>
                <a:ea typeface="맑은 고딕"/>
              </a:rPr>
              <a:t>주요 연구결과</a:t>
            </a:r>
            <a:r>
              <a:rPr lang="en-US" altLang="ko-KR" sz="3600">
                <a:latin typeface="맑은 고딕"/>
                <a:ea typeface="맑은 고딕"/>
              </a:rPr>
              <a:t>, </a:t>
            </a:r>
            <a:r>
              <a:rPr lang="ko-KR" altLang="en-US" sz="3600">
                <a:latin typeface="맑은 고딕"/>
                <a:ea typeface="맑은 고딕"/>
              </a:rPr>
              <a:t>핵심 기술 등을 자세히 기술해 주세요</a:t>
            </a:r>
            <a:endParaRPr lang="ko-KR" altLang="en-US" sz="3600">
              <a:latin typeface="맑은 고딕"/>
              <a:ea typeface="맑은 고딕"/>
            </a:endParaRPr>
          </a:p>
          <a:p>
            <a:pPr lvl="0">
              <a:defRPr/>
            </a:pPr>
            <a:endParaRPr lang="en-US" altLang="ko-KR" sz="3600">
              <a:latin typeface="맑은 고딕"/>
              <a:ea typeface="맑은 고딕"/>
            </a:endParaRPr>
          </a:p>
          <a:p>
            <a:pPr lvl="0">
              <a:defRPr/>
            </a:pPr>
            <a:r>
              <a:rPr lang="ko-KR" altLang="en-US" sz="3600">
                <a:latin typeface="맑은 고딕"/>
                <a:ea typeface="맑은 고딕"/>
              </a:rPr>
              <a:t>표나 그림을 사용하여 설명가능</a:t>
            </a:r>
            <a:endParaRPr lang="ko-KR" altLang="en-US" sz="3600">
              <a:latin typeface="맑은 고딕"/>
              <a:ea typeface="맑은 고딕"/>
            </a:endParaRPr>
          </a:p>
          <a:p>
            <a:pPr lvl="0">
              <a:defRPr/>
            </a:pPr>
            <a:endParaRPr lang="en-US" altLang="ko-KR" sz="3600">
              <a:latin typeface="맑은 고딕"/>
              <a:ea typeface="맑은 고딕"/>
            </a:endParaRPr>
          </a:p>
          <a:p>
            <a:pPr lvl="0">
              <a:defRPr/>
            </a:pPr>
            <a:r>
              <a:rPr lang="ko-KR" altLang="en-US" sz="3600">
                <a:solidFill>
                  <a:srgbClr val="ff0000"/>
                </a:solidFill>
                <a:latin typeface="맑은 고딕"/>
                <a:ea typeface="맑은 고딕"/>
              </a:rPr>
              <a:t>단</a:t>
            </a:r>
            <a:r>
              <a:rPr lang="en-US" altLang="ko-KR" sz="3600">
                <a:solidFill>
                  <a:srgbClr val="ff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3600">
                <a:solidFill>
                  <a:srgbClr val="ff0000"/>
                </a:solidFill>
                <a:latin typeface="맑은 고딕"/>
                <a:ea typeface="맑은 고딕"/>
              </a:rPr>
              <a:t>이미지 삽입 시 고해상도</a:t>
            </a:r>
            <a:r>
              <a:rPr lang="en-US" altLang="ko-KR" sz="3600">
                <a:solidFill>
                  <a:srgbClr val="ff0000"/>
                </a:solidFill>
                <a:latin typeface="맑은 고딕"/>
                <a:ea typeface="맑은 고딕"/>
              </a:rPr>
              <a:t>(2,000dpi) </a:t>
            </a:r>
            <a:r>
              <a:rPr lang="ko-KR" altLang="en-US" sz="3600">
                <a:solidFill>
                  <a:srgbClr val="ff0000"/>
                </a:solidFill>
                <a:latin typeface="맑은 고딕"/>
                <a:ea typeface="맑은 고딕"/>
              </a:rPr>
              <a:t>파일로 적용 권장</a:t>
            </a:r>
            <a:endParaRPr lang="en-US" altLang="ko-KR" sz="3600">
              <a:solidFill>
                <a:srgbClr val="ff0000"/>
              </a:solidFill>
              <a:latin typeface="맑은 고딕"/>
              <a:ea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0769" y="10817196"/>
            <a:ext cx="28603522" cy="4187277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lvl="0">
              <a:defRPr/>
            </a:pPr>
            <a:r>
              <a:rPr lang="ko-KR" altLang="en-US" sz="4000">
                <a:solidFill>
                  <a:schemeClr val="bg1"/>
                </a:solidFill>
                <a:latin typeface="맑은 고딕"/>
                <a:ea typeface="맑은 고딕"/>
              </a:rPr>
              <a:t>요약 내용을 정리해서 기술해 주세요</a:t>
            </a:r>
            <a:r>
              <a:rPr lang="en-US" altLang="ko-KR" sz="4000">
                <a:solidFill>
                  <a:schemeClr val="bg1"/>
                </a:solidFill>
                <a:latin typeface="맑은 고딕"/>
                <a:ea typeface="맑은 고딕"/>
              </a:rPr>
              <a:t>.</a:t>
            </a:r>
            <a:endParaRPr lang="en-US" altLang="ko-KR" sz="4000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6450" y="9478939"/>
            <a:ext cx="4301224" cy="843335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ko-KR" altLang="en-US" sz="4800" b="1" spc="-300">
                <a:solidFill>
                  <a:schemeClr val="bg1"/>
                </a:solidFill>
                <a:latin typeface="맑은 고딕"/>
                <a:ea typeface="맑은 고딕"/>
              </a:rPr>
              <a:t>요  약</a:t>
            </a:r>
            <a:endParaRPr lang="ko-KR" altLang="en-US" sz="4800" b="1" spc="-300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09575" y="386713"/>
            <a:ext cx="9744075" cy="3409950"/>
          </a:xfrm>
          <a:prstGeom prst="rect">
            <a:avLst/>
          </a:prstGeom>
          <a:solidFill>
            <a:srgbClr val="007c48"/>
          </a:solidFill>
          <a:ln>
            <a:solidFill>
              <a:srgbClr val="007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9986172" y="41699544"/>
            <a:ext cx="5544457" cy="1306286"/>
          </a:xfrm>
          <a:prstGeom prst="rect">
            <a:avLst/>
          </a:prstGeom>
          <a:solidFill>
            <a:srgbClr val="57ac44"/>
          </a:solidFill>
          <a:ln>
            <a:solidFill>
              <a:srgbClr val="57ac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875464" y="1405495"/>
            <a:ext cx="16209336" cy="1183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en-US" altLang="ko-KR" b="1" cap="none" spc="0" mc:Ignorable="hp" hp:hslEmbossed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2021 </a:t>
            </a:r>
            <a:r>
              <a:rPr xmlns:mc="http://schemas.openxmlformats.org/markup-compatibility/2006" xmlns:hp="http://schemas.haansoft.com/office/presentation/8.0" lang="ko-KR" altLang="en-US" b="1" cap="none" spc="0" mc:Ignorable="hp" hp:hslEmbossed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한국에너지학회 추계학술발표회</a:t>
            </a:r>
            <a:endParaRPr xmlns:mc="http://schemas.openxmlformats.org/markup-compatibility/2006" xmlns:hp="http://schemas.haansoft.com/office/presentation/8.0" lang="ko-KR" altLang="en-US" b="1" cap="none" spc="0" mc:Ignorable="hp" hp:hslEmbossed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43</ep:Words>
  <ep:PresentationFormat>사용자 지정</ep:PresentationFormat>
  <ep:Paragraphs>10</ep:Paragraphs>
  <ep:Slides>1</ep:Slides>
  <ep:Notes>1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ep:HeadingPairs>
  <ep:TitlesOfParts>
    <vt:vector size="2" baseType="lpstr">
      <vt:lpstr>Office 테마</vt:lpstr>
      <vt:lpstr>슬라이드 1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2015-06-10T00:41:40.000</dcterms:created>
  <dc:creator>윤창열</dc:creator>
  <cp:lastModifiedBy>Administrator</cp:lastModifiedBy>
  <dcterms:modified xsi:type="dcterms:W3CDTF">2021-10-27T08:36:54.955</dcterms:modified>
  <cp:revision>117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